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2" r:id="rId2"/>
    <p:sldId id="323" r:id="rId3"/>
    <p:sldId id="327" r:id="rId4"/>
    <p:sldId id="326" r:id="rId5"/>
    <p:sldId id="324" r:id="rId6"/>
    <p:sldId id="331" r:id="rId7"/>
    <p:sldId id="330" r:id="rId8"/>
    <p:sldId id="329" r:id="rId9"/>
    <p:sldId id="328" r:id="rId10"/>
    <p:sldId id="32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DB2-8AE1-4A7A-9A02-85C8CC2459C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8F6FC-716D-4091-AB75-FF207BB74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D988-40C5-4930-98A4-A1980A07CDD6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514A-C852-4103-8D2C-E789C7D49290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0432-8325-49A9-8FF2-48A50107F779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D63-10B5-443D-B128-B5115DF42D17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ECBF-A575-4D98-879A-49F911D65FD9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A4BE-E33F-4879-BC2A-E7C0F714E620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3FA5-C1F9-47B2-9268-665DBFFDA7FF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0D7C-5D40-45D8-A315-7C0D2F3771D6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DB8C-B34C-44E4-ADDE-D74FC10989A1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D8F-840F-4BEC-AF75-FC040E7150D6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C944-EF93-4C4A-93DB-0F3408E5CFFF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D6D0-9999-42A6-97FB-F842BF84AD04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BD35-503A-48D7-A7E3-7CF1665B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AOHYKBYa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51038-F99E-4244-B1C3-C271D36D7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158456"/>
            <a:ext cx="6766560" cy="50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340E-D45F-45E6-A513-78A1DF6E3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38" y="738367"/>
            <a:ext cx="89243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3" name="Picture 2" descr="A picture containing snow, fence, building, train&#10;&#10;Description automatically generated">
            <a:extLst>
              <a:ext uri="{FF2B5EF4-FFF2-40B4-BE49-F238E27FC236}">
                <a16:creationId xmlns:a16="http://schemas.microsoft.com/office/drawing/2014/main" id="{2853A150-1A1B-44FF-AC43-25D7EF5C9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823277"/>
            <a:ext cx="8778240" cy="585216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B7CD514-25B7-4BFF-B21E-E49C5FF3C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952488"/>
            <a:ext cx="9525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3" name="Picture 2" descr="A picture containing object, sky&#10;&#10;Description automatically generated">
            <a:extLst>
              <a:ext uri="{FF2B5EF4-FFF2-40B4-BE49-F238E27FC236}">
                <a16:creationId xmlns:a16="http://schemas.microsoft.com/office/drawing/2014/main" id="{06B76645-255C-482F-8D9F-08A91703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59" y="862143"/>
            <a:ext cx="2743200" cy="1325217"/>
          </a:xfrm>
          <a:prstGeom prst="rect">
            <a:avLst/>
          </a:prstGeom>
        </p:spPr>
      </p:pic>
      <p:pic>
        <p:nvPicPr>
          <p:cNvPr id="7" name="Picture 6" descr="A hand holding a box&#10;&#10;Description automatically generated">
            <a:extLst>
              <a:ext uri="{FF2B5EF4-FFF2-40B4-BE49-F238E27FC236}">
                <a16:creationId xmlns:a16="http://schemas.microsoft.com/office/drawing/2014/main" id="{9125549E-C8A2-4D76-8493-799DC8856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" y="862143"/>
            <a:ext cx="2743200" cy="1404691"/>
          </a:xfrm>
          <a:prstGeom prst="rect">
            <a:avLst/>
          </a:prstGeom>
        </p:spPr>
      </p:pic>
      <p:pic>
        <p:nvPicPr>
          <p:cNvPr id="9" name="Picture 8" descr="A picture containing person, wall, man, indoor&#10;&#10;Description automatically generated">
            <a:extLst>
              <a:ext uri="{FF2B5EF4-FFF2-40B4-BE49-F238E27FC236}">
                <a16:creationId xmlns:a16="http://schemas.microsoft.com/office/drawing/2014/main" id="{01A7ADE9-4E10-4536-A3D5-967BCA18B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339056"/>
            <a:ext cx="2743200" cy="2414016"/>
          </a:xfrm>
          <a:prstGeom prst="rect">
            <a:avLst/>
          </a:prstGeom>
        </p:spPr>
      </p:pic>
      <p:pic>
        <p:nvPicPr>
          <p:cNvPr id="11" name="Picture 10" descr="A hand holding a cellphone&#10;&#10;Description automatically generated">
            <a:extLst>
              <a:ext uri="{FF2B5EF4-FFF2-40B4-BE49-F238E27FC236}">
                <a16:creationId xmlns:a16="http://schemas.microsoft.com/office/drawing/2014/main" id="{C169C950-2FC2-4346-A3DB-1203DF8B6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79" y="862144"/>
            <a:ext cx="2743200" cy="1417320"/>
          </a:xfrm>
          <a:prstGeom prst="rect">
            <a:avLst/>
          </a:prstGeom>
        </p:spPr>
      </p:pic>
      <p:pic>
        <p:nvPicPr>
          <p:cNvPr id="13" name="Picture 12" descr="A traffic light on a pole&#10;&#10;Description automatically generated">
            <a:extLst>
              <a:ext uri="{FF2B5EF4-FFF2-40B4-BE49-F238E27FC236}">
                <a16:creationId xmlns:a16="http://schemas.microsoft.com/office/drawing/2014/main" id="{0EE38A8D-9487-4ABF-9F5E-461546114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79" y="2339056"/>
            <a:ext cx="73152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419731-1F37-4E5E-9FA2-BC41B1A9F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9" y="856038"/>
            <a:ext cx="537756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  <p:pic>
        <p:nvPicPr>
          <p:cNvPr id="9" name="Picture 8" descr="A picture containing sky, brass&#10;&#10;Description automatically generated">
            <a:extLst>
              <a:ext uri="{FF2B5EF4-FFF2-40B4-BE49-F238E27FC236}">
                <a16:creationId xmlns:a16="http://schemas.microsoft.com/office/drawing/2014/main" id="{2B71BBCD-B124-426E-95A2-665C58E70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9" y="797037"/>
            <a:ext cx="432054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</p:spTree>
    <p:extLst>
      <p:ext uri="{BB962C8B-B14F-4D97-AF65-F5344CB8AC3E}">
        <p14:creationId xmlns:p14="http://schemas.microsoft.com/office/powerpoint/2010/main" val="19991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</p:spTree>
    <p:extLst>
      <p:ext uri="{BB962C8B-B14F-4D97-AF65-F5344CB8AC3E}">
        <p14:creationId xmlns:p14="http://schemas.microsoft.com/office/powerpoint/2010/main" val="305825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</p:spTree>
    <p:extLst>
      <p:ext uri="{BB962C8B-B14F-4D97-AF65-F5344CB8AC3E}">
        <p14:creationId xmlns:p14="http://schemas.microsoft.com/office/powerpoint/2010/main" val="298191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3C8F0B-C1D0-4F9E-9BD7-22C06A38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625" y="6492875"/>
            <a:ext cx="331418" cy="365125"/>
          </a:xfrm>
        </p:spPr>
        <p:txBody>
          <a:bodyPr/>
          <a:lstStyle/>
          <a:p>
            <a:fld id="{E3AD285D-D54C-4612-AAC3-30E0C7369A3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1F6C-108F-44C5-92B5-18025B347A5F}"/>
              </a:ext>
            </a:extLst>
          </p:cNvPr>
          <p:cNvSpPr txBox="1"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Commercial Building Electrical Systems – </a:t>
            </a:r>
            <a:r>
              <a:rPr lang="en-US" sz="3600" b="1" dirty="0">
                <a:solidFill>
                  <a:srgbClr val="00B050"/>
                </a:solidFill>
              </a:rPr>
              <a:t>Low Voltage Systems</a:t>
            </a:r>
          </a:p>
        </p:txBody>
      </p:sp>
    </p:spTree>
    <p:extLst>
      <p:ext uri="{BB962C8B-B14F-4D97-AF65-F5344CB8AC3E}">
        <p14:creationId xmlns:p14="http://schemas.microsoft.com/office/powerpoint/2010/main" val="38150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90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Brown</dc:creator>
  <cp:lastModifiedBy>Lori Brown</cp:lastModifiedBy>
  <cp:revision>139</cp:revision>
  <dcterms:created xsi:type="dcterms:W3CDTF">2015-05-28T21:47:26Z</dcterms:created>
  <dcterms:modified xsi:type="dcterms:W3CDTF">2019-06-11T22:29:21Z</dcterms:modified>
</cp:coreProperties>
</file>