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0" r:id="rId2"/>
    <p:sldId id="298" r:id="rId3"/>
    <p:sldId id="300" r:id="rId4"/>
    <p:sldId id="301" r:id="rId5"/>
    <p:sldId id="302" r:id="rId6"/>
    <p:sldId id="304" r:id="rId7"/>
    <p:sldId id="305" r:id="rId8"/>
    <p:sldId id="303" r:id="rId9"/>
    <p:sldId id="306" r:id="rId10"/>
    <p:sldId id="307" r:id="rId11"/>
    <p:sldId id="309" r:id="rId12"/>
    <p:sldId id="308" r:id="rId13"/>
    <p:sldId id="311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AC69-7A9E-454C-97D9-51EDF757EAE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0DB9-A2BA-4997-8C47-506C6760B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A6E6-E813-4D02-BEE5-87DADF1F7A5A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6410-F1B4-4B28-A317-86AE81517B34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8821-1639-4673-8897-1700A821AEF7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C1A5-18E6-4536-B595-B7F759CFB1FA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9DDB-656E-4BBB-AE3B-FCAFAB285FE5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7FF1-BE59-4CDD-94A7-9464D6D6C13C}" type="datetime1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F78D-759A-4ED9-AB77-B3054182B819}" type="datetime1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4BE-5EBA-4D8E-8906-DE79EBA7E960}" type="datetime1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7A5E-2407-49EE-9D17-6EEA64F9926D}" type="datetime1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4301-BB63-42D6-BD4C-9B578527FD21}" type="datetime1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EF-0815-453C-B87B-3DA9C6ACC275}" type="datetime1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C490-91B2-46CF-9B2F-C725D3547EE5}" type="datetime1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727F-BE52-4027-BF06-BDEF84D6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2" y="1898015"/>
            <a:ext cx="4647438" cy="3474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898015"/>
            <a:ext cx="416966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821"/>
            <a:ext cx="5029200" cy="68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7279"/>
            <a:ext cx="9144000" cy="49212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 Power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772279"/>
            <a:ext cx="8686800" cy="31360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18723" y="2992999"/>
            <a:ext cx="6668498" cy="2142466"/>
            <a:chOff x="-36797" y="0"/>
            <a:chExt cx="4913741" cy="1578659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721184" y="1199015"/>
              <a:ext cx="10058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555476" y="1199015"/>
              <a:ext cx="10058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13990" y="1199015"/>
              <a:ext cx="10058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96644" y="1195987"/>
              <a:ext cx="8763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-36797" y="0"/>
              <a:ext cx="4913741" cy="1578659"/>
              <a:chOff x="-36797" y="0"/>
              <a:chExt cx="4913741" cy="157865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730894" y="11239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68844" y="11239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09969" y="11239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73319" y="11239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47794" y="11239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4794394" y="152400"/>
                <a:ext cx="0" cy="984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632344" y="152400"/>
                <a:ext cx="0" cy="984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482994" y="152400"/>
                <a:ext cx="0" cy="984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346344" y="152400"/>
                <a:ext cx="0" cy="984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17644" y="152400"/>
                <a:ext cx="0" cy="984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718194" y="9525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7794" y="63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76494" y="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06794" y="190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56144" y="6350"/>
                <a:ext cx="146050" cy="1460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6782950">
                <a:off x="-249022" y="1026317"/>
                <a:ext cx="764567" cy="340117"/>
              </a:xfrm>
              <a:prstGeom prst="arc">
                <a:avLst>
                  <a:gd name="adj1" fmla="val 16200000"/>
                  <a:gd name="adj2" fmla="val 21543347"/>
                </a:avLst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90765" y="4302159"/>
            <a:ext cx="536696" cy="715369"/>
            <a:chOff x="5390765" y="4302159"/>
            <a:chExt cx="536696" cy="715369"/>
          </a:xfrm>
        </p:grpSpPr>
        <p:grpSp>
          <p:nvGrpSpPr>
            <p:cNvPr id="63" name="Group 62"/>
            <p:cNvGrpSpPr/>
            <p:nvPr/>
          </p:nvGrpSpPr>
          <p:grpSpPr>
            <a:xfrm>
              <a:off x="5673868" y="4302159"/>
              <a:ext cx="186220" cy="645445"/>
              <a:chOff x="5416867" y="5672572"/>
              <a:chExt cx="186220" cy="645445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1" name="TextBox 110"/>
            <p:cNvSpPr txBox="1"/>
            <p:nvPr/>
          </p:nvSpPr>
          <p:spPr>
            <a:xfrm>
              <a:off x="5390765" y="4740529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915200" y="4322077"/>
            <a:ext cx="536696" cy="694729"/>
            <a:chOff x="3915200" y="4322077"/>
            <a:chExt cx="536696" cy="694729"/>
          </a:xfrm>
        </p:grpSpPr>
        <p:grpSp>
          <p:nvGrpSpPr>
            <p:cNvPr id="94" name="Group 93"/>
            <p:cNvGrpSpPr/>
            <p:nvPr/>
          </p:nvGrpSpPr>
          <p:grpSpPr>
            <a:xfrm>
              <a:off x="4187534" y="4322077"/>
              <a:ext cx="231464" cy="645445"/>
              <a:chOff x="3711718" y="5211546"/>
              <a:chExt cx="231464" cy="645445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3756962" y="5397108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825083" y="5214228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3893203" y="5211546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>
                <a:off x="3711718" y="5397108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3915200" y="4739807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1 3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217809" y="4322077"/>
            <a:ext cx="536696" cy="694729"/>
            <a:chOff x="2217809" y="4322077"/>
            <a:chExt cx="536696" cy="694729"/>
          </a:xfrm>
        </p:grpSpPr>
        <p:grpSp>
          <p:nvGrpSpPr>
            <p:cNvPr id="104" name="Group 103"/>
            <p:cNvGrpSpPr/>
            <p:nvPr/>
          </p:nvGrpSpPr>
          <p:grpSpPr>
            <a:xfrm>
              <a:off x="2491974" y="4322077"/>
              <a:ext cx="231464" cy="645445"/>
              <a:chOff x="3711718" y="5211546"/>
              <a:chExt cx="231464" cy="64544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3756962" y="5397108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825083" y="5214228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/>
              <p:cNvGrpSpPr/>
              <p:nvPr/>
            </p:nvGrpSpPr>
            <p:grpSpPr>
              <a:xfrm>
                <a:off x="3893203" y="5211546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/>
              <p:cNvCxnSpPr/>
              <p:nvPr/>
            </p:nvCxnSpPr>
            <p:spPr>
              <a:xfrm>
                <a:off x="3711718" y="5397108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2217809" y="4739807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1 3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7049" y="4632548"/>
            <a:ext cx="1083295" cy="786458"/>
            <a:chOff x="807049" y="4632548"/>
            <a:chExt cx="1083295" cy="786458"/>
          </a:xfrm>
        </p:grpSpPr>
        <p:grpSp>
          <p:nvGrpSpPr>
            <p:cNvPr id="103" name="Group 102"/>
            <p:cNvGrpSpPr/>
            <p:nvPr/>
          </p:nvGrpSpPr>
          <p:grpSpPr>
            <a:xfrm rot="19771585">
              <a:off x="1620110" y="4632548"/>
              <a:ext cx="270234" cy="645445"/>
              <a:chOff x="3114771" y="5209071"/>
              <a:chExt cx="270234" cy="645445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198785" y="5394633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266906" y="5211753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3335026" y="5209071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Straight Connector 98"/>
              <p:cNvCxnSpPr/>
              <p:nvPr/>
            </p:nvCxnSpPr>
            <p:spPr>
              <a:xfrm>
                <a:off x="3153541" y="5394633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3114771" y="5394633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807049" y="5142007"/>
              <a:ext cx="887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SP1- 1, 3, 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094286" y="4328629"/>
            <a:ext cx="536696" cy="715369"/>
            <a:chOff x="5390765" y="4302159"/>
            <a:chExt cx="536696" cy="715369"/>
          </a:xfrm>
        </p:grpSpPr>
        <p:grpSp>
          <p:nvGrpSpPr>
            <p:cNvPr id="120" name="Group 119"/>
            <p:cNvGrpSpPr/>
            <p:nvPr/>
          </p:nvGrpSpPr>
          <p:grpSpPr>
            <a:xfrm>
              <a:off x="5673868" y="4302159"/>
              <a:ext cx="186220" cy="645445"/>
              <a:chOff x="5416867" y="5672572"/>
              <a:chExt cx="186220" cy="645445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1" name="TextBox 120"/>
            <p:cNvSpPr txBox="1"/>
            <p:nvPr/>
          </p:nvSpPr>
          <p:spPr>
            <a:xfrm>
              <a:off x="5390765" y="4740529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2" y="5432734"/>
            <a:ext cx="3291840" cy="1342062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7699792" y="3940127"/>
            <a:ext cx="389971" cy="900547"/>
            <a:chOff x="7699792" y="3942508"/>
            <a:chExt cx="389971" cy="900547"/>
          </a:xfrm>
        </p:grpSpPr>
        <p:sp>
          <p:nvSpPr>
            <p:cNvPr id="133" name="Rectangle 132"/>
            <p:cNvSpPr/>
            <p:nvPr/>
          </p:nvSpPr>
          <p:spPr>
            <a:xfrm>
              <a:off x="7734163" y="4405439"/>
              <a:ext cx="355600" cy="437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7699792" y="3942508"/>
              <a:ext cx="274320" cy="679719"/>
              <a:chOff x="7713798" y="5086081"/>
              <a:chExt cx="274320" cy="679719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7988118" y="5086081"/>
                <a:ext cx="0" cy="679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>
                <a:off x="7850958" y="5628640"/>
                <a:ext cx="0" cy="27432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30540" y="3307824"/>
            <a:ext cx="850137" cy="352659"/>
            <a:chOff x="7430540" y="3307824"/>
            <a:chExt cx="850137" cy="352659"/>
          </a:xfrm>
        </p:grpSpPr>
        <p:grpSp>
          <p:nvGrpSpPr>
            <p:cNvPr id="45" name="Group 44"/>
            <p:cNvGrpSpPr/>
            <p:nvPr/>
          </p:nvGrpSpPr>
          <p:grpSpPr>
            <a:xfrm rot="5400000">
              <a:off x="7864845" y="3244650"/>
              <a:ext cx="186220" cy="645445"/>
              <a:chOff x="5416867" y="5672572"/>
              <a:chExt cx="186220" cy="64544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Box 135"/>
            <p:cNvSpPr txBox="1"/>
            <p:nvPr/>
          </p:nvSpPr>
          <p:spPr>
            <a:xfrm>
              <a:off x="7430540" y="3307824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21254" y="3299446"/>
            <a:ext cx="799626" cy="361038"/>
            <a:chOff x="5921254" y="3299446"/>
            <a:chExt cx="799626" cy="361038"/>
          </a:xfrm>
        </p:grpSpPr>
        <p:grpSp>
          <p:nvGrpSpPr>
            <p:cNvPr id="57" name="Group 56"/>
            <p:cNvGrpSpPr/>
            <p:nvPr/>
          </p:nvGrpSpPr>
          <p:grpSpPr>
            <a:xfrm rot="5400000">
              <a:off x="6305048" y="3244651"/>
              <a:ext cx="186220" cy="645445"/>
              <a:chOff x="5416867" y="5672572"/>
              <a:chExt cx="186220" cy="64544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2" name="TextBox 141"/>
            <p:cNvSpPr txBox="1"/>
            <p:nvPr/>
          </p:nvSpPr>
          <p:spPr>
            <a:xfrm>
              <a:off x="5921254" y="3299446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2067" y="3296902"/>
            <a:ext cx="804275" cy="363582"/>
            <a:chOff x="4362067" y="3296902"/>
            <a:chExt cx="804275" cy="363582"/>
          </a:xfrm>
        </p:grpSpPr>
        <p:grpSp>
          <p:nvGrpSpPr>
            <p:cNvPr id="69" name="Group 68"/>
            <p:cNvGrpSpPr/>
            <p:nvPr/>
          </p:nvGrpSpPr>
          <p:grpSpPr>
            <a:xfrm rot="5400000">
              <a:off x="4750510" y="3244651"/>
              <a:ext cx="186220" cy="645445"/>
              <a:chOff x="5416867" y="5672572"/>
              <a:chExt cx="186220" cy="645445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" name="TextBox 142"/>
            <p:cNvSpPr txBox="1"/>
            <p:nvPr/>
          </p:nvSpPr>
          <p:spPr>
            <a:xfrm>
              <a:off x="4362067" y="3296902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88847" y="3314225"/>
            <a:ext cx="803147" cy="346258"/>
            <a:chOff x="2788847" y="3314225"/>
            <a:chExt cx="803147" cy="346258"/>
          </a:xfrm>
        </p:grpSpPr>
        <p:grpSp>
          <p:nvGrpSpPr>
            <p:cNvPr id="75" name="Group 74"/>
            <p:cNvGrpSpPr/>
            <p:nvPr/>
          </p:nvGrpSpPr>
          <p:grpSpPr>
            <a:xfrm rot="5400000">
              <a:off x="3176162" y="3244650"/>
              <a:ext cx="186220" cy="645445"/>
              <a:chOff x="5416867" y="5672572"/>
              <a:chExt cx="186220" cy="645445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4" name="TextBox 143"/>
            <p:cNvSpPr txBox="1"/>
            <p:nvPr/>
          </p:nvSpPr>
          <p:spPr>
            <a:xfrm>
              <a:off x="2788847" y="3314225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97183" y="3324608"/>
            <a:ext cx="810903" cy="335876"/>
            <a:chOff x="1397183" y="3324608"/>
            <a:chExt cx="810903" cy="335876"/>
          </a:xfrm>
        </p:grpSpPr>
        <p:grpSp>
          <p:nvGrpSpPr>
            <p:cNvPr id="81" name="Group 80"/>
            <p:cNvGrpSpPr/>
            <p:nvPr/>
          </p:nvGrpSpPr>
          <p:grpSpPr>
            <a:xfrm rot="5400000">
              <a:off x="1792254" y="3244651"/>
              <a:ext cx="186220" cy="645445"/>
              <a:chOff x="5416867" y="5672572"/>
              <a:chExt cx="186220" cy="64544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16867" y="5858134"/>
                <a:ext cx="0" cy="274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84988" y="5675254"/>
                <a:ext cx="0" cy="64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5553108" y="5672572"/>
                <a:ext cx="49979" cy="645445"/>
                <a:chOff x="5572156" y="5673734"/>
                <a:chExt cx="49979" cy="645445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572156" y="5673734"/>
                  <a:ext cx="0" cy="6331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800000">
                  <a:off x="5622135" y="6136299"/>
                  <a:ext cx="0" cy="182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7" name="TextBox 146"/>
            <p:cNvSpPr txBox="1"/>
            <p:nvPr/>
          </p:nvSpPr>
          <p:spPr>
            <a:xfrm>
              <a:off x="1397183" y="3324608"/>
              <a:ext cx="536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7279"/>
            <a:ext cx="9144000" cy="49212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 Lighting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45149"/>
            <a:ext cx="8138160" cy="4855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92441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41"/>
            <a:ext cx="9144000" cy="59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543"/>
            <a:ext cx="9144000" cy="59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7279"/>
            <a:ext cx="5797062" cy="2215991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Wire and Cable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commonly known as branch circuit wiring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Supplies electrical current to all external uses of power in a building or dwelling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62" y="1097279"/>
            <a:ext cx="3108960" cy="2321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001"/>
            <a:ext cx="9144000" cy="256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D9676-83A7-4154-A1B1-C2167977C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92"/>
            <a:ext cx="9144000" cy="64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2338"/>
            <a:ext cx="5029200" cy="508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19830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414"/>
            <a:ext cx="5760720" cy="47419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985382"/>
            <a:ext cx="3200400" cy="1764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358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5029200"/>
            <a:ext cx="18288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5927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1548"/>
            <a:ext cx="7315200" cy="5247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64462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9326"/>
            <a:ext cx="6858000" cy="57721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4049663"/>
            <a:ext cx="6400800" cy="2310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34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7279"/>
            <a:ext cx="9144000" cy="199439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Homerun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An electrical homerun is a wiring run that connects directly to a building's electrical panel (source).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It is usually shown on a plan using an arrow with the panel name and circuit number(s) it connects to.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787140"/>
            <a:ext cx="2743200" cy="1310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00989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727F-BE52-4027-BF06-BDEF84D660E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97279"/>
            <a:ext cx="9144000" cy="49212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Raceway Fill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1096538"/>
            <a:ext cx="4023360" cy="57614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00200" y="4525909"/>
            <a:ext cx="5943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Commercial Building Electrical Systems - </a:t>
            </a:r>
            <a:r>
              <a:rPr lang="en-US" sz="3200" b="1" dirty="0">
                <a:solidFill>
                  <a:srgbClr val="00B05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9139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172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</cp:lastModifiedBy>
  <cp:revision>172</cp:revision>
  <dcterms:created xsi:type="dcterms:W3CDTF">2015-06-03T04:05:03Z</dcterms:created>
  <dcterms:modified xsi:type="dcterms:W3CDTF">2018-11-27T16:03:12Z</dcterms:modified>
</cp:coreProperties>
</file>